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03" autoAdjust="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DA24-7689-4846-A2DD-E6ED3642EAB8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4614F-C70B-4F0A-B0DD-19B65DAC1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614F-C70B-4F0A-B0DD-19B65DAC12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4614F-C70B-4F0A-B0DD-19B65DAC12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2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48680"/>
            <a:ext cx="8496944" cy="1170151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Государственное бюджетное учреждение здравоохранения Республики Коми «Усть-Куломская центральная районная больница» </a:t>
            </a:r>
          </a:p>
          <a:p>
            <a:pPr algn="ctr"/>
            <a:r>
              <a:rPr lang="ru-RU" b="1" dirty="0" smtClean="0"/>
              <a:t>ГБУЗ РК «Усть-Куломская ЦРБ» </a:t>
            </a:r>
            <a:endParaRPr lang="ru-RU" b="1" dirty="0"/>
          </a:p>
        </p:txBody>
      </p:sp>
      <p:pic>
        <p:nvPicPr>
          <p:cNvPr id="1026" name="Picture 2" descr="C:\Users\admin\Desktop\фото к конкурсу\DSC_1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5" y="1700808"/>
            <a:ext cx="76892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9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747438"/>
            <a:ext cx="4581128" cy="481610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национальная проекта «Здоровье» и «Модернизации в здравоохранении» поступило новое оборудование эндоскопическое,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фиброгастродуоденоскоп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колькоскоп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КС, ультразвуковой аппарат диагностический с 3-мя датчиками.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2012 года поступили на базе КАМАЗ: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маммографический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комплекс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Мобильный флюорографический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 которых имеют возможность обследоваться жители отдаленных и труднодоступных населенных пунктов не только Усть-Куломского но и других районов.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p.userapi.com/c845122/v845122358/1e8ebe/CQMatgcvC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50" y="764704"/>
            <a:ext cx="3599130" cy="47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admin\Desktop\фото к конкурсу\DSC_1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3"/>
            <a:ext cx="4945220" cy="328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322929/v322929835/9f/kz-KBswLSk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8667"/>
            <a:ext cx="4892444" cy="36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4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В КАДРАХ НА 10.04.2019г.: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 акушер-гинеколог (заведующий акушерским отделением);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Врач-хирург;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оториноларинголог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Врач анестезиолог-реаниматолог;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Фельдшер скорой медицинской помощи;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Фельдшера в фельдшерско-акушерские пункты: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Носим;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Паспом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Лебяжск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Парч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Фельдшер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Ручевскую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АВОП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AppData\Local\Temp\Rar$DRa0.662\пузла ФАП\IMG_0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513797" cy="26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218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Информацию о вакансиях можно найти на нашем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сайте  в разделе «о больнице» - «вакансии»: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http://uklcrb.ru/about/vacancy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бригады скорой медицинской помощи ежегодно принимают активное участие в различных мероприятиях и конкурсах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pp.userapi.com/ofjl9FfjQySwcfI0NUpOzNUy6rERDumcUn_GNA/mucCN3-V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5"/>
            <a:ext cx="3990943" cy="28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userapi.com/c627929/v627929157/566c/Y8YAfo6ZE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48002"/>
            <a:ext cx="4364639" cy="29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--ttbdejohge1g.xn--p1ai/about/New%20Folder/ust_kulom_map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188640"/>
            <a:ext cx="4536503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3456384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/>
              <a:t>Территория муниципального района «Усть-Куломский» находится на юго-востоке Республики Коми, в бассейне реки </a:t>
            </a:r>
            <a:r>
              <a:rPr lang="ru-RU" sz="2000" dirty="0" err="1"/>
              <a:t>Вычегда</a:t>
            </a:r>
            <a:r>
              <a:rPr lang="ru-RU" sz="2000" dirty="0"/>
              <a:t>. Административный центр – село Усть-Кулом. Общая площадь территории района 26,4 тыс. кв. км, где в 63 селах и поселках живет 24499 человек почти 50 национальностей. Официальным днем образования Усть-Куломского района считается 15 июля 1929 года.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3861048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Усть-Куломской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земле люди жили с эпохи мезолита, о чем свидетельствуют археологические памятники – древнейшие поселения, могильники, святилища. Первые упоминания о населенных пунктах содержатся в переписных книгах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Яренского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уезда и относятся к XVII веку – Усть-Кулом,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Кужба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Усть-Нем (1646 год),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Деревянск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(1658),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(1663),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Мыелдино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(1668), Помоздино (1706).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 descr="https://ic.pics.livejournal.com/provincialhisto/76119498/154059/154059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85109" cy="58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9426" y="6488667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Троице-</a:t>
            </a:r>
            <a:r>
              <a:rPr lang="ru-RU" sz="1200" b="1" dirty="0" err="1"/>
              <a:t>Стефано</a:t>
            </a:r>
            <a:r>
              <a:rPr lang="ru-RU" sz="1200" b="1" dirty="0"/>
              <a:t>-Ульяновский мужской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253015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в районе около 100 крупных и средних предприятий, индивидуальные предприниматели занимаются заготовкой и переработкой древесины. Основными из них остаются дочерние предприятия ОАО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Сыктывкарский ЛПК». Администрация Усть-Куломского района привлекает и новых партнеров для развития лесной отрасли – предприятия, которые предоставляют рабочие места местному населению и применяют новые промышленные технологии. Есть у лесозаготовителей и своя традиция – конкурс профессионального мастерства «Лесоруб».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1266" name="Picture 2" descr="https://archive1.bnkomi.ru/content/news/images/21598/KIR_8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3886"/>
            <a:ext cx="3563938" cy="23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archive.komiinform.ru/content/image-news/102833/IMG_8461_580x4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s://archive.komiinform.ru/content/image-news/102833/IMG_8461_580x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08463"/>
            <a:ext cx="3312368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65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2337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Усть-Куломский район включен в программу путешествий «Таежное кольцо» по самым красивым местам Республики Коми. Разработаны туристические маршруты на озера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Дон, Екатерининский канал, к Ульяновскому монастырю, в верховья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Вычегды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бьют гейзеры с целебной водой.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Однажды побывав в наших краях, вы полюбите Верхнюю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Вычегду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2290" name="Picture 2" descr="https://img-fotki.yandex.ru/get/17865/200266923.239/0_13ce94_d0ec07f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6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756725"/>
            <a:ext cx="3384376" cy="2808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/>
              <a:t>Обслуживаемое население: </a:t>
            </a:r>
            <a:r>
              <a:rPr lang="ru-RU" sz="1800" b="1" dirty="0" smtClean="0"/>
              <a:t>24195</a:t>
            </a:r>
            <a:r>
              <a:rPr lang="ru-RU" sz="1800" dirty="0" smtClean="0"/>
              <a:t>:</a:t>
            </a:r>
          </a:p>
          <a:p>
            <a:pPr marL="45720" indent="0">
              <a:buNone/>
            </a:pPr>
            <a:r>
              <a:rPr lang="ru-RU" sz="1800" dirty="0" smtClean="0"/>
              <a:t>из них </a:t>
            </a:r>
            <a:r>
              <a:rPr lang="ru-RU" sz="1800" b="1" dirty="0" smtClean="0"/>
              <a:t>17637</a:t>
            </a:r>
            <a:r>
              <a:rPr lang="ru-RU" sz="1800" dirty="0" smtClean="0"/>
              <a:t> взрослые</a:t>
            </a:r>
          </a:p>
          <a:p>
            <a:pPr marL="45720" indent="0">
              <a:buNone/>
            </a:pPr>
            <a:r>
              <a:rPr lang="ru-RU" sz="1800" b="1" dirty="0" smtClean="0"/>
              <a:t>6558</a:t>
            </a:r>
            <a:r>
              <a:rPr lang="ru-RU" sz="1800" dirty="0" smtClean="0"/>
              <a:t> дети </a:t>
            </a:r>
          </a:p>
          <a:p>
            <a:pPr marL="45720" indent="0">
              <a:buNone/>
            </a:pPr>
            <a:r>
              <a:rPr lang="ru-RU" sz="1800" b="1" dirty="0" smtClean="0"/>
              <a:t>12144</a:t>
            </a:r>
            <a:r>
              <a:rPr lang="ru-RU" sz="1800" dirty="0" smtClean="0"/>
              <a:t> население трудоспособного возраста</a:t>
            </a:r>
            <a:endParaRPr lang="en-US" sz="1800" dirty="0" smtClean="0"/>
          </a:p>
        </p:txBody>
      </p:sp>
      <p:pic>
        <p:nvPicPr>
          <p:cNvPr id="2050" name="Picture 2" descr="C:\Users\admin\Desktop\фото к конкурсу\DSC_1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87347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 к конкурсу\DSC_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5687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16488" y="485056"/>
            <a:ext cx="338437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dirty="0" smtClean="0"/>
              <a:t>Учреждение расположено </a:t>
            </a:r>
            <a:r>
              <a:rPr lang="ru-RU" sz="1800" b="1" dirty="0" smtClean="0"/>
              <a:t>по адресу</a:t>
            </a:r>
            <a:r>
              <a:rPr lang="ru-RU" sz="1800" dirty="0" smtClean="0"/>
              <a:t>: 168060, Республика Коми, с.Усть-Кулом, ул. Ленина, д.1 </a:t>
            </a:r>
            <a:endParaRPr lang="en-US" sz="1800" dirty="0" smtClean="0"/>
          </a:p>
          <a:p>
            <a:pPr marL="45720" indent="0">
              <a:buNone/>
            </a:pPr>
            <a:r>
              <a:rPr lang="en-US" sz="1800" b="1" dirty="0" smtClean="0"/>
              <a:t>E-mail</a:t>
            </a:r>
            <a:r>
              <a:rPr lang="ru-RU" sz="1800" b="1" dirty="0" smtClean="0"/>
              <a:t>: </a:t>
            </a:r>
            <a:r>
              <a:rPr lang="en-US" sz="1800" dirty="0" smtClean="0"/>
              <a:t>lbos2006@yandex.ru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b="1" dirty="0" smtClean="0"/>
              <a:t>Сайт</a:t>
            </a:r>
            <a:r>
              <a:rPr lang="ru-RU" sz="1800" dirty="0" smtClean="0"/>
              <a:t>: </a:t>
            </a:r>
            <a:r>
              <a:rPr lang="en-US" sz="1800" dirty="0" smtClean="0"/>
              <a:t>uklcrb.ru</a:t>
            </a:r>
          </a:p>
          <a:p>
            <a:pPr marL="45720" indent="0">
              <a:buNone/>
            </a:pPr>
            <a:r>
              <a:rPr lang="ru-RU" sz="1800" b="1" dirty="0" smtClean="0"/>
              <a:t>Телефон</a:t>
            </a:r>
            <a:r>
              <a:rPr lang="ru-RU" sz="1800" dirty="0" smtClean="0"/>
              <a:t>(приемная): (882137)94-6-73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9589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332656"/>
            <a:ext cx="8928992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Руководители</a:t>
            </a:r>
            <a:r>
              <a:rPr lang="ru-RU" sz="3600" dirty="0" smtClean="0"/>
              <a:t> учреждения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820" y="5229200"/>
            <a:ext cx="3331840" cy="115212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Исполняющий обязанности главного врача Пермяков Дмитрий Владимирович</a:t>
            </a:r>
            <a:endParaRPr lang="ru-RU" dirty="0"/>
          </a:p>
        </p:txBody>
      </p:sp>
      <p:pic>
        <p:nvPicPr>
          <p:cNvPr id="3074" name="Picture 2" descr="C:\Users\admin\Pictures\2019-04-11\Гвра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2664296" cy="3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IMG_20190411_101238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889518" cy="3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854895" y="5229200"/>
            <a:ext cx="333184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dirty="0" smtClean="0"/>
              <a:t>Заместитель по мед. обслуживанию населения района Попова Светлана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17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IMG_20190411_101543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8084"/>
            <a:ext cx="3660105" cy="48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2843808" y="5589240"/>
            <a:ext cx="3960440" cy="115212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dirty="0" smtClean="0"/>
              <a:t>Заместитель по лекарственному обеспечению Володина Татьяна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37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6788224" cy="380157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/>
              <a:t>В больнице функционируют следующие отделения: </a:t>
            </a:r>
          </a:p>
          <a:p>
            <a:r>
              <a:rPr lang="ru-RU" dirty="0" smtClean="0"/>
              <a:t>Хирургическое (на 19 коек)</a:t>
            </a:r>
          </a:p>
          <a:p>
            <a:r>
              <a:rPr lang="ru-RU" dirty="0" smtClean="0"/>
              <a:t>Палата анестезиологии-реанимации и интенсивной терапии (на 4 койки)</a:t>
            </a:r>
          </a:p>
          <a:p>
            <a:r>
              <a:rPr lang="ru-RU" dirty="0" smtClean="0"/>
              <a:t>Педиатрическое (на 18 коек)</a:t>
            </a:r>
          </a:p>
          <a:p>
            <a:r>
              <a:rPr lang="ru-RU" dirty="0" smtClean="0"/>
              <a:t>Терапевтическое (на 29 коек)</a:t>
            </a:r>
          </a:p>
          <a:p>
            <a:r>
              <a:rPr lang="ru-RU" dirty="0" smtClean="0"/>
              <a:t>Акушерское (на 14 коек)</a:t>
            </a:r>
          </a:p>
          <a:p>
            <a:r>
              <a:rPr lang="ru-RU" dirty="0" smtClean="0"/>
              <a:t>Приемное отделение</a:t>
            </a:r>
          </a:p>
          <a:p>
            <a:r>
              <a:rPr lang="ru-RU" dirty="0" smtClean="0"/>
              <a:t>Стационарную помощь получают 3429 человек в  год.</a:t>
            </a:r>
          </a:p>
          <a:p>
            <a:endParaRPr lang="ru-RU" dirty="0"/>
          </a:p>
        </p:txBody>
      </p:sp>
      <p:pic>
        <p:nvPicPr>
          <p:cNvPr id="1026" name="Picture 2" descr="J:\ПРЕЗЕНТАЦИЯ ЦРБ\фото к конкурсу\DSC_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56628"/>
            <a:ext cx="4129820" cy="27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ПРЕЗЕНТАЦИЯ ЦРБ\фото к конкурсу\DSC_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6628"/>
            <a:ext cx="4129820" cy="27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1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ПРЕЗЕНТАЦИЯ ЦРБ\фото к конкурсу\DSC_1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6749"/>
            <a:ext cx="3925985" cy="26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ПРЕЗЕНТАЦИЯ ЦРБ\фото к конкурсу\DSC_1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26749"/>
            <a:ext cx="3925985" cy="261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801576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поликлинике, рассчитанной на 313 посещений в смену, принимают врачи по 18 специальностям. Центром поликлиники является регистратура, которая полностью компьютеризирована, где осуществляется запись на прием к врачу, на консультацию в Диагностический центр г. Сыктывкар, оформление и регистрация листков нетрудоспособности как в электронном виде, так и на бумажном носителе. Для удобства пациентов в холле размещен терминал для выдачи талонов в регистратуру. Так же размещена видеотехника, поддерживающая цифровой формат вещания и возможность ежедневной трансляции видеоматериалов профилактической направленности.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Лечебно-диагностические кабинеты включают в себя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: отделение лучевой диагностики,  кабинет функциональной диагностики, кабинет врача -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эндоскописта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клинико-диагностическую лабораторию, кабинет физиотерапии, смотровой кабинет, кабинет  лечебной физкультуры и массажа. </a:t>
            </a:r>
            <a:endParaRPr lang="ru-RU" altLang="ru-RU" sz="2000" dirty="0" smtClean="0">
              <a:latin typeface="Times New Roman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 больницы так же входят: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Патологоанатомическое отделение;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переливания крови;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Отделение скорой медицинской помощи.</a:t>
            </a:r>
          </a:p>
          <a:p>
            <a:endParaRPr lang="ru-RU" dirty="0"/>
          </a:p>
        </p:txBody>
      </p:sp>
      <p:pic>
        <p:nvPicPr>
          <p:cNvPr id="3074" name="Picture 2" descr="J:\ПРЕЗЕНТАЦИЯ ЦРБ\фото к конкурсу\DSC_1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79"/>
            <a:ext cx="3572358" cy="23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ПРЕЗЕНТАЦИЯ ЦРБ\фото к конкурсу\DSC_1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78"/>
            <a:ext cx="3572358" cy="23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47667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ГБУЗ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РК «Усть-Куломская ЦРБ» принимает участие  в  программе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«Земский доктор»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при устройстве на работу специалист до 50 лет получает единовременно 1 млн. рублей (для врачей) и 500,0 тыс. рублей (для фельдшеров ФАП).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озмещение аренды жилого помещения в размере 5000 рублей ежемесячно в течении первых трех лет работы;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рублей ежемесячно компенсация за коммунальные услуги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J:\ПРЕЗЕНТАЦИЯ ЦРБ\фото к конкурсу\DSC_1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920123" cy="26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J:\ПРЕЗЕНТАЦИЯ ЦРБ\фото к конкурсу\DSC_1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005555" cy="26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332655"/>
            <a:ext cx="8640960" cy="145478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 состав ГБУЗ РК «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Усть-Куломская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ЦРБ» входят: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1 районная больница, 1 врачебная амбулатория, 3 амбулатории врача общей практики, 6 участковых больниц, 33 фельдшерско-акушерских пунктов. </a:t>
            </a:r>
          </a:p>
          <a:p>
            <a:r>
              <a:rPr lang="ru-RU" altLang="ru-RU" sz="2000" dirty="0" smtClean="0">
                <a:latin typeface="Times New Roman" pitchFamily="18" charset="0"/>
              </a:rPr>
              <a:t>В целом по учреждению работают 60 врачей, 2 биолога, 259 медицинских работников  со средним образованием, 237 человек прочего персонала.</a:t>
            </a:r>
            <a:endParaRPr lang="ru-RU" dirty="0"/>
          </a:p>
        </p:txBody>
      </p:sp>
      <p:pic>
        <p:nvPicPr>
          <p:cNvPr id="1026" name="Picture 2" descr="C:\Users\admin\Desktop\IMG_20190412_081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7443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461</TotalTime>
  <Words>802</Words>
  <Application>Microsoft Office PowerPoint</Application>
  <PresentationFormat>Экран (4:3)</PresentationFormat>
  <Paragraphs>56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Руководители учреждения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58</cp:revision>
  <dcterms:created xsi:type="dcterms:W3CDTF">2019-04-11T05:30:24Z</dcterms:created>
  <dcterms:modified xsi:type="dcterms:W3CDTF">2019-04-12T08:17:19Z</dcterms:modified>
</cp:coreProperties>
</file>