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B0CA4F-CF7C-4A70-8341-D5441191C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754074-A2C8-459E-AA37-DDFFF310B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CA674D-0B2A-4119-A505-B3E6A3615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A6AD-5DB7-41E7-8DCF-E93E6069FB3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856FD1-ACAF-4A67-8916-E863B3A48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B17DCA-56A8-4271-8623-5F1DAFB68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B410-2A70-4830-A948-A5D336673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21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4CB342-4CEA-4268-88F5-C1005D5BE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28BACD-BB88-4456-9147-9E3B1EC9F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0DA9EB-5241-45EB-B80A-D41C90C79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A6AD-5DB7-41E7-8DCF-E93E6069FB3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7A468F-3956-4984-81D8-47DFB1054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FA8E91-AF6B-40F7-A795-1A82F4ED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B410-2A70-4830-A948-A5D336673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73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985F09-9B52-40D6-8989-56302F2331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58DC3F-4AFA-4042-97AD-609E27254C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58F5F1-D3EF-492E-BBC8-7D428935D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A6AD-5DB7-41E7-8DCF-E93E6069FB3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2F0929-1A16-459A-98C0-3AF6A9FA9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57480E-8E9F-489B-A50F-2BB61491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B410-2A70-4830-A948-A5D336673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104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6A313A-DCF0-4978-87B9-8BAE248AB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98237F-883C-487D-B83D-61905BF3C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F18D54-BB73-46CA-8560-8D55DEF2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A6AD-5DB7-41E7-8DCF-E93E6069FB3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F45FD4-E138-4A5D-BA37-DF26C3861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11FF7F-2570-418B-A4C4-816FF4928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B410-2A70-4830-A948-A5D336673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09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56F3D-1241-41F9-B5AA-30E004492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ED66F1-9A2A-4BD5-BA9B-DD1CBA522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3D51A-3FE4-4295-A7F9-FFC172BF4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A6AD-5DB7-41E7-8DCF-E93E6069FB3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0FE04F-20FF-4FF4-B458-A606A7358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3967C5-2AC1-4866-AE9E-A80C65EF1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B410-2A70-4830-A948-A5D336673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464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D73A1F-3A7A-4F4A-A20D-8A6F63C09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4D658A-EB2E-4F7A-B986-6A742AA73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CDDAD2-F9F4-4872-A735-7F334E522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D5FF38-993E-45F1-BCB6-3832A9261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A6AD-5DB7-41E7-8DCF-E93E6069FB3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2E0037-BCC9-4A1B-9889-6C7E8D5A9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9219B4-362F-4F9F-A475-11F30DFD9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B410-2A70-4830-A948-A5D336673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906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BD2C95-7A35-40C8-8F69-CD4CB4252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1BAD6D-0F34-446A-A9BC-AFCF20F00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D699CD-DD57-44DE-B105-F27B0B781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17E950-EAE0-4F59-ADDD-0151A3F73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F755B47-C74E-408E-8210-BD198375F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A5C0DF4-BA16-41C2-AB32-C2669F6C9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A6AD-5DB7-41E7-8DCF-E93E6069FB3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98F9362-1AD7-4B75-AB76-DB4FD5D51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6ED168F-3FAB-4DBE-9BE3-1ECFDBFCF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B410-2A70-4830-A948-A5D336673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72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09399-D4A5-4B1F-B625-C44CC6F69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208A8D8-83C5-43B5-AA08-3366CD4B1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A6AD-5DB7-41E7-8DCF-E93E6069FB3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2AB74D-9AF5-46D2-A35A-459D41C97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F9FE553-181C-4EAE-A473-E91960583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B410-2A70-4830-A948-A5D336673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92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31F6CBF-8537-4BD3-947B-A2119783C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A6AD-5DB7-41E7-8DCF-E93E6069FB3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1AFF2E0-9048-4496-A81B-0AAFCE027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93B009-BC61-42B6-8E56-EDDB7806D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B410-2A70-4830-A948-A5D336673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93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6A25E-1428-42E8-9049-0DE8552A8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CCFD20-4672-4D3A-8C44-6EFB213DE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4BE09C-5B1C-4FE9-ABBE-1B549CF01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530B6F-6A76-4FA7-8094-8697DB244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A6AD-5DB7-41E7-8DCF-E93E6069FB3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C25AFD-CD33-4DA7-9CE0-EC02C564F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C9A59B-26F9-47A0-B8A2-B168A3EB6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B410-2A70-4830-A948-A5D336673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02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67D332-ECA8-4D8F-97F3-9C7D877C9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CF95B4-54E1-401D-8AA2-E1F15FD1B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F71465-81A8-4747-B959-724E86325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CFB5B1-6BE8-41ED-85F0-FA28B2180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A6AD-5DB7-41E7-8DCF-E93E6069FB3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D24BF0-6572-41CD-BD2F-96AFEC9EA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2698AE-FA1D-408D-965F-3E7AC0AA5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B410-2A70-4830-A948-A5D336673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427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03D868-151A-4CBD-AF52-D14AD6EA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1F2387-B20D-4B6B-8C13-EB40D1A69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79DB91-9DE0-4FA0-9F7C-2317C0631C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5A6AD-5DB7-41E7-8DCF-E93E6069FB3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22978C-7082-481D-ABDF-49565D4C79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DACFCD-286C-42AC-8307-AE286AEE5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0B410-2A70-4830-A948-A5D336673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72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43AA95-1308-443F-B67C-6A94F5F28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5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2810FA2-D250-44AA-89B8-1DDFFB250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37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B782BC1-E0FE-4364-A807-26647A096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3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77D8D5-F5FB-4AC4-A427-D1FD77F5B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18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19D47E-FB2B-4007-B285-8DFBA4688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47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26208F9-6844-4AC2-84B0-DCEFA59F1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73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A3AE383-B4F3-4126-816B-4D2DCF102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90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8A4F6F7-3DFB-41E2-90D2-BE9BF832A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59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FF9117F-B5D0-4FA0-B024-53E5F1E92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48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27564C8-EEAC-44EA-B813-34325BC39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0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8EA5FF-D32D-4782-AC83-9B4356112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32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401CD2A-FC2B-4F8E-A03F-1001F533A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210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Alina Kuratova</dc:creator>
  <cp:lastModifiedBy>Alina Kuratova</cp:lastModifiedBy>
  <cp:revision>2</cp:revision>
  <dcterms:created xsi:type="dcterms:W3CDTF">2022-03-24T17:56:57Z</dcterms:created>
  <dcterms:modified xsi:type="dcterms:W3CDTF">2022-04-05T19:13:02Z</dcterms:modified>
</cp:coreProperties>
</file>